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3F6BD20-91A2-46C2-B54C-AC7468D6DD85}" type="datetimeFigureOut">
              <a:rPr lang="en-US" smtClean="0"/>
              <a:t>3/10/2012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2350573-E699-4CB5-B482-375D9444FF7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Pudd’nhead</a:t>
            </a:r>
            <a:r>
              <a:rPr lang="en-US" dirty="0" smtClean="0"/>
              <a:t> Wilson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LITERARY ELEMENTS</a:t>
            </a:r>
            <a:endParaRPr lang="en-US" dirty="0"/>
          </a:p>
        </p:txBody>
      </p:sp>
      <p:pic>
        <p:nvPicPr>
          <p:cNvPr id="4" name="Picture 3" descr="puddnhead 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2895600"/>
            <a:ext cx="2667000" cy="358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5943600"/>
            <a:ext cx="31397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courtesy </a:t>
            </a:r>
            <a:r>
              <a:rPr lang="en-US" sz="1200" dirty="0"/>
              <a:t>of </a:t>
            </a:r>
            <a:r>
              <a:rPr lang="en-US" sz="1200" dirty="0" err="1"/>
              <a:t>clampants</a:t>
            </a:r>
            <a:r>
              <a:rPr lang="en-US" sz="1200" dirty="0"/>
              <a:t> @</a:t>
            </a:r>
            <a:r>
              <a:rPr lang="en-US" sz="1200" dirty="0" err="1"/>
              <a:t>flicka.com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Overall Comprehension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Now that you are equipped with literary elements in </a:t>
            </a:r>
            <a:r>
              <a:rPr lang="en-US" sz="2800" dirty="0" err="1" smtClean="0"/>
              <a:t>Pudd’nhead</a:t>
            </a:r>
            <a:r>
              <a:rPr lang="en-US" sz="2800" dirty="0" smtClean="0"/>
              <a:t> Wilson, you are expected to study these elements and take a quiz to determine what you have learned and how to apply them to the text.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Literary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Identity</a:t>
            </a:r>
          </a:p>
          <a:p>
            <a:r>
              <a:rPr lang="en-US" dirty="0" smtClean="0"/>
              <a:t>Race</a:t>
            </a:r>
          </a:p>
          <a:p>
            <a:r>
              <a:rPr lang="en-US" dirty="0" smtClean="0"/>
              <a:t>Family</a:t>
            </a:r>
          </a:p>
          <a:p>
            <a:r>
              <a:rPr lang="en-US" dirty="0" smtClean="0"/>
              <a:t>Violence</a:t>
            </a:r>
          </a:p>
          <a:p>
            <a:r>
              <a:rPr lang="en-US" dirty="0" smtClean="0"/>
              <a:t>Betrayal</a:t>
            </a:r>
          </a:p>
          <a:p>
            <a:r>
              <a:rPr lang="en-US" dirty="0" smtClean="0"/>
              <a:t>Social Status (class)</a:t>
            </a:r>
          </a:p>
          <a:p>
            <a:r>
              <a:rPr lang="en-US" dirty="0" smtClean="0"/>
              <a:t>Proof (truth)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How do characters identify themselves as individuals? Identity is revealed through a characters reflection of themselves individually, and amongst the rest of society.</a:t>
            </a:r>
          </a:p>
          <a:p>
            <a:endParaRPr lang="en-US" sz="2000" dirty="0" smtClean="0"/>
          </a:p>
          <a:p>
            <a:r>
              <a:rPr lang="en-US" sz="2000" dirty="0" smtClean="0"/>
              <a:t>Examine Specific Characters in </a:t>
            </a:r>
            <a:r>
              <a:rPr lang="en-US" sz="2000" dirty="0" err="1" smtClean="0"/>
              <a:t>Pudd’nhead</a:t>
            </a:r>
            <a:r>
              <a:rPr lang="en-US" sz="2000" dirty="0" smtClean="0"/>
              <a:t> Wilson and their struggle with Identity</a:t>
            </a:r>
          </a:p>
          <a:p>
            <a:endParaRPr lang="en-US" sz="2000" dirty="0" smtClean="0"/>
          </a:p>
          <a:p>
            <a:r>
              <a:rPr lang="en-US" sz="1600" b="1" dirty="0" smtClean="0"/>
              <a:t>Tom : </a:t>
            </a:r>
            <a:r>
              <a:rPr lang="en-US" sz="1600" dirty="0" smtClean="0"/>
              <a:t>How does he determine his identity? Is it based on his self, or living up to the standards of others? Does his discovery of the truth change his identity? </a:t>
            </a:r>
          </a:p>
          <a:p>
            <a:endParaRPr lang="en-US" sz="1600" dirty="0" smtClean="0"/>
          </a:p>
          <a:p>
            <a:r>
              <a:rPr lang="en-US" sz="1600" b="1" dirty="0" smtClean="0"/>
              <a:t>Roxy: </a:t>
            </a:r>
            <a:r>
              <a:rPr lang="en-US" sz="1600" dirty="0" smtClean="0"/>
              <a:t>How does she base her identity? Off of being a slave? From being a mother? How do her actions evolve her identity?</a:t>
            </a:r>
          </a:p>
          <a:p>
            <a:endParaRPr lang="en-US" sz="1600" dirty="0" smtClean="0"/>
          </a:p>
          <a:p>
            <a:r>
              <a:rPr lang="en-US" sz="1600" b="1" dirty="0" err="1" smtClean="0"/>
              <a:t>Pudd’nhead</a:t>
            </a:r>
            <a:r>
              <a:rPr lang="en-US" sz="1600" b="1" dirty="0" smtClean="0"/>
              <a:t>: </a:t>
            </a:r>
            <a:r>
              <a:rPr lang="en-US" sz="1600" dirty="0" smtClean="0"/>
              <a:t>How does he identify himself? How do others identify him? What effect does this have?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element of Race emphasizes the importance of racial identity and it’s place in society.  This includes slavery, mistreatment, and prejudice.</a:t>
            </a:r>
          </a:p>
          <a:p>
            <a:endParaRPr lang="en-US" sz="2400" dirty="0" smtClean="0"/>
          </a:p>
          <a:p>
            <a:r>
              <a:rPr lang="en-US" sz="2000" dirty="0" smtClean="0"/>
              <a:t>What importance does the subject of race have in the story?</a:t>
            </a:r>
          </a:p>
          <a:p>
            <a:endParaRPr lang="en-US" sz="2000" dirty="0" smtClean="0"/>
          </a:p>
          <a:p>
            <a:r>
              <a:rPr lang="en-US" sz="2000" dirty="0" smtClean="0"/>
              <a:t>Examine what is more important; Race or Reputation? Are they related?</a:t>
            </a:r>
          </a:p>
          <a:p>
            <a:endParaRPr lang="en-US" sz="2000" dirty="0" smtClean="0"/>
          </a:p>
          <a:p>
            <a:r>
              <a:rPr lang="en-US" sz="2000" dirty="0" smtClean="0"/>
              <a:t>Which character struggles the most with race? Why?</a:t>
            </a:r>
          </a:p>
          <a:p>
            <a:r>
              <a:rPr lang="en-US" sz="1400" dirty="0" smtClean="0"/>
              <a:t>Tom</a:t>
            </a:r>
          </a:p>
          <a:p>
            <a:r>
              <a:rPr lang="en-US" sz="1400" dirty="0" smtClean="0"/>
              <a:t>Roxy</a:t>
            </a:r>
          </a:p>
          <a:p>
            <a:r>
              <a:rPr lang="en-US" sz="1400" dirty="0" smtClean="0"/>
              <a:t>Chambers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family has an affect on character relationships. Characters either embrace or reject their family members, and family interactions help the text unfold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400" dirty="0" smtClean="0"/>
              <a:t>Which family has more of an effect on Tom?</a:t>
            </a:r>
          </a:p>
          <a:p>
            <a:endParaRPr lang="en-US" sz="2400" dirty="0" smtClean="0"/>
          </a:p>
          <a:p>
            <a:r>
              <a:rPr lang="en-US" sz="1800" dirty="0" smtClean="0"/>
              <a:t>Percy Driscoll</a:t>
            </a:r>
          </a:p>
          <a:p>
            <a:r>
              <a:rPr lang="en-US" sz="1800" dirty="0" smtClean="0"/>
              <a:t>Judge Driscoll</a:t>
            </a:r>
          </a:p>
          <a:p>
            <a:r>
              <a:rPr lang="en-US" sz="1800" dirty="0" smtClean="0"/>
              <a:t>Roxy/ Chambers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Violence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Violence sets a tone of tension. Conflict between characters help to shape certain situations within the text.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What are examples of violence in the text?</a:t>
            </a:r>
          </a:p>
          <a:p>
            <a:endParaRPr lang="en-US" sz="2000" dirty="0" smtClean="0"/>
          </a:p>
          <a:p>
            <a:r>
              <a:rPr lang="en-US" sz="2000" dirty="0" smtClean="0"/>
              <a:t>Which characters are more prone to violence? Why?</a:t>
            </a:r>
          </a:p>
          <a:p>
            <a:endParaRPr lang="en-US" sz="2000" dirty="0" smtClean="0"/>
          </a:p>
          <a:p>
            <a:r>
              <a:rPr lang="en-US" sz="2000" dirty="0" smtClean="0"/>
              <a:t>Does there appear to be a sense of honor related to violence/ revenge? What parts of the text suggest this?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Betrayal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betrayal or failure to keep one’s word and honor suggests that characters who betray others are morally flawed and lack a strong sense of conscience.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000" dirty="0" smtClean="0"/>
              <a:t>Which characters are betrayed? Which characters are prone to betray others? Examine the reasons.</a:t>
            </a:r>
          </a:p>
          <a:p>
            <a:endParaRPr lang="en-US" sz="2000" dirty="0" smtClean="0"/>
          </a:p>
          <a:p>
            <a:r>
              <a:rPr lang="en-US" sz="2000" dirty="0" smtClean="0"/>
              <a:t>Does race, status, and family have anything to do with betrayal? Why or why not?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Social status can determine characters as either important or irrelevant. They are based as such amongst society, and as a result face an internal struggle of their importance.</a:t>
            </a:r>
          </a:p>
          <a:p>
            <a:endParaRPr lang="en-US" sz="2400" dirty="0" smtClean="0"/>
          </a:p>
          <a:p>
            <a:r>
              <a:rPr lang="en-US" sz="2400" dirty="0" smtClean="0"/>
              <a:t>How does social status effect the following characters:</a:t>
            </a:r>
          </a:p>
          <a:p>
            <a:endParaRPr lang="en-US" sz="2400" dirty="0" smtClean="0"/>
          </a:p>
          <a:p>
            <a:r>
              <a:rPr lang="en-US" sz="1800" dirty="0" smtClean="0"/>
              <a:t>Tom</a:t>
            </a:r>
          </a:p>
          <a:p>
            <a:r>
              <a:rPr lang="en-US" sz="1800" dirty="0" err="1" smtClean="0"/>
              <a:t>Pudd’nhead</a:t>
            </a:r>
            <a:endParaRPr lang="en-US" sz="1800" dirty="0" smtClean="0"/>
          </a:p>
          <a:p>
            <a:r>
              <a:rPr lang="en-US" sz="1800" dirty="0" smtClean="0"/>
              <a:t>The Twins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Proof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revelation of truth; what really is. Often proof can help defend appearance over reality. </a:t>
            </a:r>
          </a:p>
          <a:p>
            <a:endParaRPr lang="en-US" dirty="0" smtClean="0"/>
          </a:p>
          <a:p>
            <a:r>
              <a:rPr lang="en-US" sz="2400" dirty="0" smtClean="0"/>
              <a:t>How is proof used in the novel?</a:t>
            </a:r>
          </a:p>
          <a:p>
            <a:endParaRPr lang="en-US" sz="2400" dirty="0" smtClean="0"/>
          </a:p>
          <a:p>
            <a:r>
              <a:rPr lang="en-US" sz="2400" dirty="0" smtClean="0"/>
              <a:t>What affect does proof have on specific characters? </a:t>
            </a:r>
          </a:p>
          <a:p>
            <a:endParaRPr lang="en-US" sz="2400" dirty="0" smtClean="0"/>
          </a:p>
          <a:p>
            <a:r>
              <a:rPr lang="en-US" sz="2400" dirty="0" smtClean="0"/>
              <a:t>What affect does it have on the outcome of the novel?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</TotalTime>
  <Words>518</Words>
  <Application>Microsoft Office PowerPoint</Application>
  <PresentationFormat>On-screen Show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Foundry</vt:lpstr>
      <vt:lpstr>Pudd’nhead Wilson</vt:lpstr>
      <vt:lpstr>Types of Literary Elements</vt:lpstr>
      <vt:lpstr>Identity</vt:lpstr>
      <vt:lpstr>Race</vt:lpstr>
      <vt:lpstr>Family</vt:lpstr>
      <vt:lpstr>Violence</vt:lpstr>
      <vt:lpstr>Betrayal</vt:lpstr>
      <vt:lpstr>Social Status</vt:lpstr>
      <vt:lpstr>Proof</vt:lpstr>
      <vt:lpstr> Overall Comprehension</vt:lpstr>
    </vt:vector>
  </TitlesOfParts>
  <Company>University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Pudd’nhead Wilson</dc:title>
  <dc:creator>cnewman6</dc:creator>
  <cp:lastModifiedBy>cnewman6</cp:lastModifiedBy>
  <cp:revision>16</cp:revision>
  <dcterms:created xsi:type="dcterms:W3CDTF">2012-03-10T07:16:28Z</dcterms:created>
  <dcterms:modified xsi:type="dcterms:W3CDTF">2012-03-10T07:47:46Z</dcterms:modified>
</cp:coreProperties>
</file>